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566928"/>
            <a:ext cx="81358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92" y="566928"/>
            <a:ext cx="834101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8" y="566928"/>
            <a:ext cx="633780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34" y="566928"/>
            <a:ext cx="770273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6" y="566928"/>
            <a:ext cx="357052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88" y="566928"/>
            <a:ext cx="68860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95" y="566928"/>
            <a:ext cx="70064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7" y="566928"/>
            <a:ext cx="64838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18" y="566928"/>
            <a:ext cx="631576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56" y="566928"/>
            <a:ext cx="38590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94" y="566928"/>
            <a:ext cx="4512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566928"/>
            <a:ext cx="265611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9" y="566928"/>
            <a:ext cx="66428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26" y="566928"/>
            <a:ext cx="452354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566928"/>
            <a:ext cx="414851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91" y="566928"/>
            <a:ext cx="615361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32" y="566928"/>
            <a:ext cx="192893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06" y="566928"/>
            <a:ext cx="728758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87" y="566928"/>
            <a:ext cx="811562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27" y="566928"/>
            <a:ext cx="782494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94" y="566928"/>
            <a:ext cx="6533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6" y="566928"/>
            <a:ext cx="547036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00" y="566928"/>
            <a:ext cx="74819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19" y="566928"/>
            <a:ext cx="5880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53" y="566928"/>
            <a:ext cx="82472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21" y="566928"/>
            <a:ext cx="96557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7" y="566928"/>
            <a:ext cx="71140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